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1E527D8-5F84-419D-995B-977D44B2A4BA}" type="datetime">
              <a:rPr b="0" lang="ru-RU" sz="1200" spc="-1" strike="noStrike">
                <a:solidFill>
                  <a:srgbClr val="8b8b8b"/>
                </a:solidFill>
                <a:latin typeface="Arial"/>
              </a:rPr>
              <a:t>9.6.20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3D367D9-AE31-468A-BD69-4F6A7B5AC995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7B1616B-8AFB-4199-9EC3-AFFE59254B7B}" type="datetime">
              <a:rPr b="0" lang="ru-RU" sz="1200" spc="-1" strike="noStrike">
                <a:solidFill>
                  <a:srgbClr val="8b8b8b"/>
                </a:solidFill>
                <a:latin typeface="Arial"/>
              </a:rPr>
              <a:t>9.6.20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25AE3E2-3F48-41BA-BDC1-84D80D4930DD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5" descr=""/>
          <p:cNvPicPr/>
          <p:nvPr/>
        </p:nvPicPr>
        <p:blipFill>
          <a:blip r:embed="rId1"/>
          <a:stretch/>
        </p:blipFill>
        <p:spPr>
          <a:xfrm>
            <a:off x="16560" y="0"/>
            <a:ext cx="9127080" cy="6857640"/>
          </a:xfrm>
          <a:prstGeom prst="rect">
            <a:avLst/>
          </a:prstGeom>
          <a:ln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899640" y="42930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ffffff"/>
                </a:solidFill>
                <a:latin typeface="Calibri"/>
              </a:rPr>
              <a:t>История праздника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67640" y="3717000"/>
            <a:ext cx="828072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День России – важный государственный праздник Российской Федерации, отмечаемый ежегодно 12 июня. До 2002 года он именовался как День принятия Декларации о государственном суверенитете России. Это один из самых «молодых» государственных праздников в стране.</a:t>
            </a:r>
            <a:br/>
            <a:br/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239280" y="1358640"/>
            <a:ext cx="5410440" cy="547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12 июня 1990 года первый Съезд народных депутатов РСФСР принял Декларацию о государственном суверенитете России, в которой было провозглашено главенство Конституции России и её законов. К тому времени многие республики СССР уже приняли решение о своем суверенитете, поэтому данный документ принимался в условиях, когда республики одна за другой становились независимыми. Важной вехой в укреплении российской государственности стало принятие нового названия страны – Российская Федерация (Россия).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0" y="1268640"/>
            <a:ext cx="3203640" cy="5334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780000" y="1441440"/>
            <a:ext cx="4834440" cy="5299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12 июня помимо «независимости» Россия обрела и первого Президента – в этот день, но уже в 1991 году, состоялись первые в истории страны всенародные открытые выборы президента, на которых одержал победу Б.Н. Ельцин. Именно он своим указом № 1113 от 2 июня 1994 года придал 12 июня государственное значение, а сам праздник получил название – День принятия Декларации о государственном суверенитете Российской Федерации.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395640" y="1412640"/>
            <a:ext cx="3262320" cy="441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11640" y="1340640"/>
            <a:ext cx="8074800" cy="475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Но первая попытка создать главный государственный праздник, который бы ознаменовал начало отсчета новой истории России, оценивалась неоднозначно. В народе он толковался по-разному, а опросы населения тех лет наглядно демонстрировали полное отсутствие понимания у россиян сути праздника. Для большинства 12 июня стало еще одним выходным днем, когда можно поехать куда-нибудь на отдых или на дачу.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Хотя в ряде российских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городов проводились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праздничные мероприятия,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но особого размаха не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наблюдалось.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Picture 8" descr=""/>
          <p:cNvPicPr/>
          <p:nvPr/>
        </p:nvPicPr>
        <p:blipFill>
          <a:blip r:embed="rId1"/>
          <a:stretch/>
        </p:blipFill>
        <p:spPr>
          <a:xfrm>
            <a:off x="4488840" y="4077000"/>
            <a:ext cx="4131360" cy="252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611640" y="1600200"/>
            <a:ext cx="807480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В своем выступлении в честь данного праздника в 1998 году Борис Ельцин попробовал раз и навсегда прекратить кривотолки относительно 12 июня, предложив отмечать его как День России. Официально новое название праздник получил 1 февраля 2002 года, когда в силу вступили положения нового Трудового кодекса РФ.</a:t>
            </a:r>
            <a:endParaRPr b="0" lang="ru-RU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1907640" y="4005000"/>
            <a:ext cx="5360400" cy="245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39640" y="1268640"/>
            <a:ext cx="806436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 День России проводятся праздничные концерты и мероприятия в городах России и в столице. Улицы украшены национальными флагами и российской символикой. На Красной площади проходят официальные и праздничные мероприятия, которые завершаются праздничным салютом.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611640" y="3717000"/>
            <a:ext cx="3672000" cy="281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" name="Picture 4" descr=""/>
          <p:cNvPicPr/>
          <p:nvPr/>
        </p:nvPicPr>
        <p:blipFill>
          <a:blip r:embed="rId2"/>
          <a:stretch/>
        </p:blipFill>
        <p:spPr>
          <a:xfrm>
            <a:off x="4502520" y="3717000"/>
            <a:ext cx="3976200" cy="278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539640" y="1484640"/>
            <a:ext cx="7992360" cy="2116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Кроме того, в День России президент Владимир Путин вручает государственные премии за выдающиеся достижения в сфере науки и технологий, литературы, искусства и гуманитарной деятельности. В 2020 году планируется присвоить выдающимся людям звание Героев труда.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4284000" y="3719160"/>
            <a:ext cx="4357440" cy="290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" name="Picture 3" descr=""/>
          <p:cNvPicPr/>
          <p:nvPr/>
        </p:nvPicPr>
        <p:blipFill>
          <a:blip r:embed="rId2"/>
          <a:stretch/>
        </p:blipFill>
        <p:spPr>
          <a:xfrm>
            <a:off x="395640" y="3719160"/>
            <a:ext cx="4029480" cy="288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Application>LibreOffice/6.0.7.3$Linux_X86_64 LibreOffice_project/00m0$Build-3</Application>
  <Words>387</Words>
  <Paragraphs>13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2010-05-26T14:31:35Z</dcterms:created>
  <dc:creator>Admin</dc:creator>
  <dc:description/>
  <dc:language>ru-RU</dc:language>
  <cp:lastModifiedBy>Good</cp:lastModifiedBy>
  <dcterms:modified xsi:type="dcterms:W3CDTF">2020-06-09T10:07:41Z</dcterms:modified>
  <cp:revision>77</cp:revision>
  <dc:subject/>
  <dc:title>ВЫПУСКНАЯ КВАЛИФИКАЦИОННАЯ РАБОТА  (дипломная работа)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8</vt:i4>
  </property>
</Properties>
</file>